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2"/>
    <p:restoredTop sz="96327"/>
  </p:normalViewPr>
  <p:slideViewPr>
    <p:cSldViewPr snapToGrid="0" snapToObjects="1">
      <p:cViewPr>
        <p:scale>
          <a:sx n="114" d="100"/>
          <a:sy n="114" d="100"/>
        </p:scale>
        <p:origin x="67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EC1F5F-95ED-9641-91A2-490C19689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1EC875F-524F-824F-A46C-981815F3C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305867-9ECC-FB4B-8533-8C097FAA8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E47-0041-6F49-BE02-665F23735FB5}" type="datetimeFigureOut">
              <a:rPr lang="de-DE" smtClean="0"/>
              <a:t>04.07.20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AB9BF4-6849-EA49-9246-D1DF9122D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051D72-030C-B44C-93AC-9297DE14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05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68D478-DA6A-7D41-B46B-105C33F1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7355F59-A861-D14A-A8A4-445246B2B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089512-ED5C-3047-B61A-B46A91554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E47-0041-6F49-BE02-665F23735FB5}" type="datetimeFigureOut">
              <a:rPr lang="de-DE" smtClean="0"/>
              <a:t>04.07.20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3E2F68-CD3D-854A-AE6F-3894BB5F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F9C136-6FE3-104E-A60C-64A78C05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605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40E4D77-8330-C243-BFF8-D0735DD3BA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128855-1884-1048-906E-4A2AD6F30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5CD580-1DEB-0A41-8377-F6919973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E47-0041-6F49-BE02-665F23735FB5}" type="datetimeFigureOut">
              <a:rPr lang="de-DE" smtClean="0"/>
              <a:t>04.07.20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30EC81-1922-DB4F-95AE-27858122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918A98-CDFF-EC4C-8FE0-37953321C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0073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D1E82E-975E-684C-B171-A07DE7F2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C9EB21-C509-9D4C-9C37-17E67033E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3AE097-016A-5E4A-ADC9-529E577E8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E47-0041-6F49-BE02-665F23735FB5}" type="datetimeFigureOut">
              <a:rPr lang="de-DE" smtClean="0"/>
              <a:t>04.07.20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B1088F-9027-944B-AA3F-0C20F230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0AC1E0-9887-BF43-A79C-F9AEA52C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49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8F13EA-2A70-804B-B81B-D2382DD3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B418CC-2607-D345-9805-548167DF3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A424D8-712A-9D43-B810-C5705BF58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E47-0041-6F49-BE02-665F23735FB5}" type="datetimeFigureOut">
              <a:rPr lang="de-DE" smtClean="0"/>
              <a:t>04.07.20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FD4194-5065-474D-A3E6-DF02C274F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968D09-876E-2944-8F63-9FEEB35C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180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4534F7-49F7-A842-BD4E-8D11F0EB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B7B03B-609E-BC49-961A-1D6A8BDC0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339F74F-A38A-9D4B-9F48-B805B2BC2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574135-98C7-FA48-A5B9-0C2D90BDD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E47-0041-6F49-BE02-665F23735FB5}" type="datetimeFigureOut">
              <a:rPr lang="de-DE" smtClean="0"/>
              <a:t>04.07.20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2284FD-9CF8-864F-AB4A-94E899662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1CBA37-288C-8347-AE00-47ED098D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3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5B6FE-34CD-6445-B797-2C2A6A9E6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032C05-BBBD-1442-B883-D28B4AD3D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AC1524-C746-AA4C-8031-86EC8A1DA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3D959A3-EEE6-1747-9AF1-8D31056ED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303E6E0-4868-6143-82E5-4D9E7CB33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1F31950-9588-F148-88C6-FA78911D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E47-0041-6F49-BE02-665F23735FB5}" type="datetimeFigureOut">
              <a:rPr lang="de-DE" smtClean="0"/>
              <a:t>04.07.20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1B99EE7-470F-9348-B088-3C712536F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076DE48-813E-424C-B06A-E1AC15A85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7387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BB2F5D-79E6-EF42-85DA-ED5FA45D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4899474-ED89-E546-9FBC-4B351DE6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E47-0041-6F49-BE02-665F23735FB5}" type="datetimeFigureOut">
              <a:rPr lang="de-DE" smtClean="0"/>
              <a:t>04.07.20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EB75D4-6F15-5044-A32E-9F2D98A6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85EEB4-8C56-324B-B1DC-A958F4DD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7268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066129B-A604-5E45-9472-27E377682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E47-0041-6F49-BE02-665F23735FB5}" type="datetimeFigureOut">
              <a:rPr lang="de-DE" smtClean="0"/>
              <a:t>04.07.20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AFD10E-E467-2D43-B09E-96A2BD47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C6B194-EA42-A34E-A476-AB9CCD01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391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68F0A3-9569-9146-AEB2-FDCA9047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F0C3A9-757F-284E-8AC1-072215FD1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C81CBE-9BB5-434A-86A5-715FC0E2B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FC9B79-918B-2C42-B78B-4F6E7321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E47-0041-6F49-BE02-665F23735FB5}" type="datetimeFigureOut">
              <a:rPr lang="de-DE" smtClean="0"/>
              <a:t>04.07.20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DC29FB-88DC-D943-8C3C-16F18B62F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8FC189-D1BF-1746-8F66-9CEB5577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106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5052D-DE3F-574A-864C-95A6B738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2F6442-439F-B845-90CA-B1DE4F447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921014-1080-4C40-AC99-63AC127FC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54D53D-EF72-1C4C-AD5E-857AF55A0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E47-0041-6F49-BE02-665F23735FB5}" type="datetimeFigureOut">
              <a:rPr lang="de-DE" smtClean="0"/>
              <a:t>04.07.20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A25AFD-BD45-C94D-A826-16152E46E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3CC0BA-A0DB-B840-AEBC-C2970F1A5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04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F6336EB-655B-D44D-A5C1-AFB1DDAB9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E9F2D8-642C-264F-82D6-6C192B8C6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B7B764-41C4-314F-98C3-F12BC1163A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3E47-0041-6F49-BE02-665F23735FB5}" type="datetimeFigureOut">
              <a:rPr lang="de-DE" smtClean="0"/>
              <a:t>04.07.20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A100F-C0EE-174B-B422-5D8615080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3E1BC9-E8CD-814D-9B53-729EFFEE5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017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08AFC7B-80D8-2D40-8555-741947433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18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40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22AA33C-1E71-2F4A-9CD8-DA82A674E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979" y="0"/>
            <a:ext cx="5284902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B0DAC0D-9221-A745-9448-ED254F2A6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819" y="0"/>
            <a:ext cx="5621467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AD3E3B4-2DC8-D94D-96A1-D7C2EE35D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7183" y="0"/>
            <a:ext cx="6811973" cy="6858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A8558E-12D0-E843-A43F-5A3245AD1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697" y="8139710"/>
            <a:ext cx="12192000" cy="457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72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Kari, Mohamed (FIT3)</dc:creator>
  <cp:lastModifiedBy>Kari, Mohamed (FIT3)</cp:lastModifiedBy>
  <cp:revision>3</cp:revision>
  <dcterms:created xsi:type="dcterms:W3CDTF">2020-07-04T18:02:54Z</dcterms:created>
  <dcterms:modified xsi:type="dcterms:W3CDTF">2020-07-05T17:01:14Z</dcterms:modified>
</cp:coreProperties>
</file>